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</p:sldIdLst>
  <p:sldSz cx="12179300" cy="9134475" type="ledg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77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08" y="102"/>
      </p:cViewPr>
      <p:guideLst>
        <p:guide orient="horz" pos="2877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94D25-9B9F-49B0-A154-7FF2A22C9D64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6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327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94D25-9B9F-49B0-A154-7FF2A22C9D64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4393" y="8466307"/>
            <a:ext cx="4110514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1630" y="8466307"/>
            <a:ext cx="2740343" cy="48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BE504-3FF3-4C42-9A41-C1334C611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0571989" y="228361"/>
            <a:ext cx="11801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Verdana" panose="020B0604030504040204" pitchFamily="34" charset="0"/>
              </a:rPr>
              <a:t>Exercise </a:t>
            </a:r>
            <a:r>
              <a:rPr lang="en-US" alt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13</a:t>
            </a:r>
            <a:endParaRPr lang="en-US" altLang="en-US" sz="12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0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217889" rtl="0" eaLnBrk="1" latinLnBrk="0" hangingPunct="1">
        <a:lnSpc>
          <a:spcPct val="90000"/>
        </a:lnSpc>
        <a:spcBef>
          <a:spcPct val="0"/>
        </a:spcBef>
        <a:buNone/>
        <a:defRPr sz="5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472" indent="-304472" algn="l" defTabSz="1217889" rtl="0" eaLnBrk="1" latinLnBrk="0" hangingPunct="1">
        <a:lnSpc>
          <a:spcPct val="90000"/>
        </a:lnSpc>
        <a:spcBef>
          <a:spcPts val="1332"/>
        </a:spcBef>
        <a:buFont typeface="Arial" panose="020B0604020202020204" pitchFamily="34" charset="0"/>
        <a:buChar char="•"/>
        <a:defRPr sz="3729" kern="1200">
          <a:solidFill>
            <a:schemeClr val="tx1"/>
          </a:solidFill>
          <a:latin typeface="+mn-lt"/>
          <a:ea typeface="+mn-ea"/>
          <a:cs typeface="+mn-cs"/>
        </a:defRPr>
      </a:lvl1pPr>
      <a:lvl2pPr marL="913417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2pPr>
      <a:lvl3pPr marL="1522362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664" kern="1200">
          <a:solidFill>
            <a:schemeClr val="tx1"/>
          </a:solidFill>
          <a:latin typeface="+mn-lt"/>
          <a:ea typeface="+mn-ea"/>
          <a:cs typeface="+mn-cs"/>
        </a:defRPr>
      </a:lvl3pPr>
      <a:lvl4pPr marL="213130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740251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349196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95814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567085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5176030" indent="-304472" algn="l" defTabSz="1217889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1pPr>
      <a:lvl2pPr marL="608945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2pPr>
      <a:lvl3pPr marL="121788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9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7" algn="l" defTabSz="1217889" rtl="0" eaLnBrk="1" latinLnBrk="0" hangingPunct="1"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FE9DBDC-EAD8-47F9-9111-323C26125C1E}" type="slidenum">
              <a:rPr lang="en-US" altLang="en-US" sz="1748"/>
              <a:pPr eaLnBrk="1" hangingPunct="1"/>
              <a:t>1</a:t>
            </a:fld>
            <a:endParaRPr lang="en-US" altLang="en-US" sz="1748"/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 rot="1071630">
            <a:off x="3774314" y="1880550"/>
            <a:ext cx="5863667" cy="48698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2052" name="Line 6"/>
          <p:cNvSpPr>
            <a:spLocks noChangeShapeType="1"/>
          </p:cNvSpPr>
          <p:nvPr/>
        </p:nvSpPr>
        <p:spPr bwMode="auto">
          <a:xfrm>
            <a:off x="3359352" y="5476456"/>
            <a:ext cx="5230650" cy="16942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3" name="Line 7"/>
          <p:cNvSpPr>
            <a:spLocks noChangeShapeType="1"/>
          </p:cNvSpPr>
          <p:nvPr/>
        </p:nvSpPr>
        <p:spPr bwMode="auto">
          <a:xfrm rot="-5400000">
            <a:off x="1956538" y="2861791"/>
            <a:ext cx="4371650" cy="142329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4" name="Line 8"/>
          <p:cNvSpPr>
            <a:spLocks noChangeShapeType="1"/>
          </p:cNvSpPr>
          <p:nvPr/>
        </p:nvSpPr>
        <p:spPr bwMode="auto">
          <a:xfrm rot="-5400000">
            <a:off x="3012448" y="3201428"/>
            <a:ext cx="4403367" cy="1444441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5" name="Line 9"/>
          <p:cNvSpPr>
            <a:spLocks noChangeShapeType="1"/>
          </p:cNvSpPr>
          <p:nvPr/>
        </p:nvSpPr>
        <p:spPr bwMode="auto">
          <a:xfrm rot="-5400000">
            <a:off x="4138399" y="3509345"/>
            <a:ext cx="4350505" cy="142329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6" name="Line 10"/>
          <p:cNvSpPr>
            <a:spLocks noChangeShapeType="1"/>
          </p:cNvSpPr>
          <p:nvPr/>
        </p:nvSpPr>
        <p:spPr bwMode="auto">
          <a:xfrm rot="-5400000">
            <a:off x="5213470" y="3891931"/>
            <a:ext cx="4349184" cy="142329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7" name="Line 11"/>
          <p:cNvSpPr>
            <a:spLocks noChangeShapeType="1"/>
          </p:cNvSpPr>
          <p:nvPr/>
        </p:nvSpPr>
        <p:spPr bwMode="auto">
          <a:xfrm rot="-5400000">
            <a:off x="6276648" y="4228263"/>
            <a:ext cx="4371650" cy="141272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8" name="Line 12"/>
          <p:cNvSpPr>
            <a:spLocks noChangeShapeType="1"/>
          </p:cNvSpPr>
          <p:nvPr/>
        </p:nvSpPr>
        <p:spPr bwMode="auto">
          <a:xfrm>
            <a:off x="3639518" y="4672961"/>
            <a:ext cx="5177788" cy="1684962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59" name="Line 13"/>
          <p:cNvSpPr>
            <a:spLocks noChangeShapeType="1"/>
          </p:cNvSpPr>
          <p:nvPr/>
        </p:nvSpPr>
        <p:spPr bwMode="auto">
          <a:xfrm>
            <a:off x="3877395" y="3856250"/>
            <a:ext cx="5209505" cy="168364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60" name="Line 14"/>
          <p:cNvSpPr>
            <a:spLocks noChangeShapeType="1"/>
          </p:cNvSpPr>
          <p:nvPr/>
        </p:nvSpPr>
        <p:spPr bwMode="auto">
          <a:xfrm>
            <a:off x="4119237" y="3030288"/>
            <a:ext cx="5272939" cy="171535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61" name="Line 15"/>
          <p:cNvSpPr>
            <a:spLocks noChangeShapeType="1"/>
          </p:cNvSpPr>
          <p:nvPr/>
        </p:nvSpPr>
        <p:spPr bwMode="auto">
          <a:xfrm>
            <a:off x="4411296" y="2240008"/>
            <a:ext cx="5241222" cy="170478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62" name="Line 16"/>
          <p:cNvSpPr>
            <a:spLocks noChangeShapeType="1"/>
          </p:cNvSpPr>
          <p:nvPr/>
        </p:nvSpPr>
        <p:spPr bwMode="auto">
          <a:xfrm>
            <a:off x="4650495" y="1418011"/>
            <a:ext cx="5239900" cy="170478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grpSp>
        <p:nvGrpSpPr>
          <p:cNvPr id="2063" name="Group 29"/>
          <p:cNvGrpSpPr>
            <a:grpSpLocks/>
          </p:cNvGrpSpPr>
          <p:nvPr/>
        </p:nvGrpSpPr>
        <p:grpSpPr bwMode="auto">
          <a:xfrm>
            <a:off x="9242840" y="6836330"/>
            <a:ext cx="1455092" cy="365952"/>
            <a:chOff x="4155" y="3426"/>
            <a:chExt cx="764" cy="193"/>
          </a:xfrm>
        </p:grpSpPr>
        <p:grpSp>
          <p:nvGrpSpPr>
            <p:cNvPr id="2079" name="Group 30"/>
            <p:cNvGrpSpPr>
              <a:grpSpLocks/>
            </p:cNvGrpSpPr>
            <p:nvPr/>
          </p:nvGrpSpPr>
          <p:grpSpPr bwMode="auto">
            <a:xfrm>
              <a:off x="4230" y="3426"/>
              <a:ext cx="606" cy="75"/>
              <a:chOff x="4009" y="3503"/>
              <a:chExt cx="606" cy="75"/>
            </a:xfrm>
          </p:grpSpPr>
          <p:sp>
            <p:nvSpPr>
              <p:cNvPr id="2081" name="Rectangle 31"/>
              <p:cNvSpPr>
                <a:spLocks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82" name="Rectangle 32"/>
              <p:cNvSpPr>
                <a:spLocks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83" name="Rectangle 33"/>
              <p:cNvSpPr>
                <a:spLocks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84" name="Rectangle 34"/>
              <p:cNvSpPr>
                <a:spLocks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2085" name="Rectangle 35"/>
              <p:cNvSpPr>
                <a:spLocks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2080" name="Text Box 36"/>
            <p:cNvSpPr txBox="1">
              <a:spLocks noChangeArrowheads="1"/>
            </p:cNvSpPr>
            <p:nvPr/>
          </p:nvSpPr>
          <p:spPr bwMode="auto">
            <a:xfrm>
              <a:off x="4155" y="3489"/>
              <a:ext cx="764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 0         km          5</a:t>
              </a:r>
            </a:p>
          </p:txBody>
        </p:sp>
      </p:grpSp>
      <p:sp>
        <p:nvSpPr>
          <p:cNvPr id="2064" name="Line 37"/>
          <p:cNvSpPr>
            <a:spLocks noChangeShapeType="1"/>
          </p:cNvSpPr>
          <p:nvPr/>
        </p:nvSpPr>
        <p:spPr bwMode="auto">
          <a:xfrm>
            <a:off x="10277606" y="4840797"/>
            <a:ext cx="0" cy="73213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2065" name="WordArt 38"/>
          <p:cNvSpPr>
            <a:spLocks noChangeArrowheads="1" noChangeShapeType="1" noTextEdit="1"/>
          </p:cNvSpPr>
          <p:nvPr/>
        </p:nvSpPr>
        <p:spPr bwMode="auto">
          <a:xfrm>
            <a:off x="10174526" y="5711690"/>
            <a:ext cx="206160" cy="3422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332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9E7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2066" name="Text Box 1375"/>
          <p:cNvSpPr txBox="1">
            <a:spLocks noChangeArrowheads="1"/>
          </p:cNvSpPr>
          <p:nvPr/>
        </p:nvSpPr>
        <p:spPr bwMode="auto">
          <a:xfrm>
            <a:off x="1548843" y="7511625"/>
            <a:ext cx="3653564" cy="2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/>
              <a:t>Basemap #1 – to mark interpretation progress</a:t>
            </a:r>
          </a:p>
        </p:txBody>
      </p:sp>
      <p:sp>
        <p:nvSpPr>
          <p:cNvPr id="2068" name="Rectangle 179"/>
          <p:cNvSpPr>
            <a:spLocks noChangeAspect="1" noChangeArrowheads="1"/>
          </p:cNvSpPr>
          <p:nvPr/>
        </p:nvSpPr>
        <p:spPr bwMode="auto">
          <a:xfrm rot="1071628">
            <a:off x="2448812" y="5218756"/>
            <a:ext cx="923755" cy="26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60</a:t>
            </a:r>
          </a:p>
        </p:txBody>
      </p:sp>
      <p:sp>
        <p:nvSpPr>
          <p:cNvPr id="2069" name="Rectangle 180"/>
          <p:cNvSpPr>
            <a:spLocks noChangeAspect="1" noChangeArrowheads="1"/>
          </p:cNvSpPr>
          <p:nvPr/>
        </p:nvSpPr>
        <p:spPr bwMode="auto">
          <a:xfrm rot="1071628">
            <a:off x="2738228" y="4390151"/>
            <a:ext cx="923756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63</a:t>
            </a:r>
          </a:p>
        </p:txBody>
      </p:sp>
      <p:sp>
        <p:nvSpPr>
          <p:cNvPr id="2070" name="Rectangle 185"/>
          <p:cNvSpPr>
            <a:spLocks noChangeAspect="1" noChangeArrowheads="1"/>
          </p:cNvSpPr>
          <p:nvPr/>
        </p:nvSpPr>
        <p:spPr bwMode="auto">
          <a:xfrm rot="1071628">
            <a:off x="2997250" y="3605157"/>
            <a:ext cx="923756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66</a:t>
            </a:r>
          </a:p>
        </p:txBody>
      </p:sp>
      <p:sp>
        <p:nvSpPr>
          <p:cNvPr id="2071" name="Rectangle 186"/>
          <p:cNvSpPr>
            <a:spLocks noChangeAspect="1" noChangeArrowheads="1"/>
          </p:cNvSpPr>
          <p:nvPr/>
        </p:nvSpPr>
        <p:spPr bwMode="auto">
          <a:xfrm rot="1071628">
            <a:off x="3233805" y="2783160"/>
            <a:ext cx="925077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69</a:t>
            </a:r>
          </a:p>
        </p:txBody>
      </p:sp>
      <p:sp>
        <p:nvSpPr>
          <p:cNvPr id="2072" name="Rectangle 187"/>
          <p:cNvSpPr>
            <a:spLocks noChangeAspect="1" noChangeArrowheads="1"/>
          </p:cNvSpPr>
          <p:nvPr/>
        </p:nvSpPr>
        <p:spPr bwMode="auto">
          <a:xfrm rot="1071628">
            <a:off x="3515293" y="1987594"/>
            <a:ext cx="923756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72</a:t>
            </a:r>
          </a:p>
        </p:txBody>
      </p:sp>
      <p:sp>
        <p:nvSpPr>
          <p:cNvPr id="2073" name="Rectangle 188"/>
          <p:cNvSpPr>
            <a:spLocks noChangeAspect="1" noChangeArrowheads="1"/>
          </p:cNvSpPr>
          <p:nvPr/>
        </p:nvSpPr>
        <p:spPr bwMode="auto">
          <a:xfrm rot="1071628">
            <a:off x="3778279" y="1133880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75</a:t>
            </a:r>
          </a:p>
        </p:txBody>
      </p:sp>
      <p:sp>
        <p:nvSpPr>
          <p:cNvPr id="2074" name="Rectangle 17"/>
          <p:cNvSpPr>
            <a:spLocks noChangeAspect="1" noChangeArrowheads="1"/>
          </p:cNvSpPr>
          <p:nvPr/>
        </p:nvSpPr>
        <p:spPr bwMode="auto">
          <a:xfrm rot="-4328370">
            <a:off x="2849898" y="5985909"/>
            <a:ext cx="923756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10</a:t>
            </a:r>
          </a:p>
        </p:txBody>
      </p:sp>
      <p:sp>
        <p:nvSpPr>
          <p:cNvPr id="2075" name="Rectangle 20"/>
          <p:cNvSpPr>
            <a:spLocks noChangeAspect="1" noChangeArrowheads="1"/>
          </p:cNvSpPr>
          <p:nvPr/>
        </p:nvSpPr>
        <p:spPr bwMode="auto">
          <a:xfrm rot="-4328370">
            <a:off x="6118724" y="7037193"/>
            <a:ext cx="925077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22</a:t>
            </a:r>
          </a:p>
        </p:txBody>
      </p:sp>
      <p:sp>
        <p:nvSpPr>
          <p:cNvPr id="2076" name="Rectangle 21"/>
          <p:cNvSpPr>
            <a:spLocks noChangeAspect="1" noChangeArrowheads="1"/>
          </p:cNvSpPr>
          <p:nvPr/>
        </p:nvSpPr>
        <p:spPr bwMode="auto">
          <a:xfrm rot="-4328370">
            <a:off x="5022508" y="6685003"/>
            <a:ext cx="925077" cy="26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18 </a:t>
            </a:r>
          </a:p>
        </p:txBody>
      </p:sp>
      <p:sp>
        <p:nvSpPr>
          <p:cNvPr id="2077" name="Rectangle 22"/>
          <p:cNvSpPr>
            <a:spLocks noChangeAspect="1" noChangeArrowheads="1"/>
          </p:cNvSpPr>
          <p:nvPr/>
        </p:nvSpPr>
        <p:spPr bwMode="auto">
          <a:xfrm rot="-4328370">
            <a:off x="3917041" y="6342063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14</a:t>
            </a:r>
          </a:p>
        </p:txBody>
      </p:sp>
      <p:sp>
        <p:nvSpPr>
          <p:cNvPr id="2078" name="Rectangle 23"/>
          <p:cNvSpPr>
            <a:spLocks noChangeAspect="1" noChangeArrowheads="1"/>
          </p:cNvSpPr>
          <p:nvPr/>
        </p:nvSpPr>
        <p:spPr bwMode="auto">
          <a:xfrm rot="-4328370">
            <a:off x="7173313" y="7388722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26</a:t>
            </a:r>
          </a:p>
        </p:txBody>
      </p:sp>
    </p:spTree>
    <p:extLst>
      <p:ext uri="{BB962C8B-B14F-4D97-AF65-F5344CB8AC3E}">
        <p14:creationId xmlns:p14="http://schemas.microsoft.com/office/powerpoint/2010/main" val="2627238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18506" indent="-237887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1548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32167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712786" indent="-190310" defTabSz="1131284" eaLnBrk="0" hangingPunct="0"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93405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474024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854643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35262" indent="-190310" defTabSz="1131284" eaLnBrk="0" fontAlgn="base" hangingPunct="0">
              <a:spcBef>
                <a:spcPct val="0"/>
              </a:spcBef>
              <a:spcAft>
                <a:spcPct val="0"/>
              </a:spcAft>
              <a:defRPr sz="2248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C8BD4F-5283-4A5D-BD33-E0A0011DC9B0}" type="slidenum">
              <a:rPr lang="en-US" altLang="en-US" sz="1748"/>
              <a:pPr eaLnBrk="1" hangingPunct="1"/>
              <a:t>2</a:t>
            </a:fld>
            <a:endParaRPr lang="en-US" altLang="en-US" sz="1748"/>
          </a:p>
        </p:txBody>
      </p:sp>
      <p:sp>
        <p:nvSpPr>
          <p:cNvPr id="3075" name="Line 176"/>
          <p:cNvSpPr>
            <a:spLocks noChangeAspect="1" noChangeShapeType="1"/>
          </p:cNvSpPr>
          <p:nvPr/>
        </p:nvSpPr>
        <p:spPr bwMode="auto">
          <a:xfrm>
            <a:off x="4443013" y="2224150"/>
            <a:ext cx="4971628" cy="16175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76" name="Line 177"/>
          <p:cNvSpPr>
            <a:spLocks noChangeAspect="1" noChangeShapeType="1"/>
          </p:cNvSpPr>
          <p:nvPr/>
        </p:nvSpPr>
        <p:spPr bwMode="auto">
          <a:xfrm>
            <a:off x="4682212" y="1391580"/>
            <a:ext cx="5109068" cy="1662496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77" name="Line 168"/>
          <p:cNvSpPr>
            <a:spLocks noChangeShapeType="1"/>
          </p:cNvSpPr>
          <p:nvPr/>
        </p:nvSpPr>
        <p:spPr bwMode="auto">
          <a:xfrm rot="-5400000">
            <a:off x="1956538" y="2861791"/>
            <a:ext cx="4371650" cy="1423298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78" name="Line 167"/>
          <p:cNvSpPr>
            <a:spLocks noChangeShapeType="1"/>
          </p:cNvSpPr>
          <p:nvPr/>
        </p:nvSpPr>
        <p:spPr bwMode="auto">
          <a:xfrm>
            <a:off x="3359352" y="5476456"/>
            <a:ext cx="5230650" cy="170478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79" name="Oval 9"/>
          <p:cNvSpPr>
            <a:spLocks noChangeAspect="1" noChangeArrowheads="1"/>
          </p:cNvSpPr>
          <p:nvPr/>
        </p:nvSpPr>
        <p:spPr bwMode="auto">
          <a:xfrm rot="-5400000">
            <a:off x="4020121" y="3882680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0" name="Line 174"/>
          <p:cNvSpPr>
            <a:spLocks noChangeAspect="1" noChangeShapeType="1"/>
          </p:cNvSpPr>
          <p:nvPr/>
        </p:nvSpPr>
        <p:spPr bwMode="auto">
          <a:xfrm>
            <a:off x="3919684" y="3877394"/>
            <a:ext cx="5033741" cy="1628136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81" name="Oval 18"/>
          <p:cNvSpPr>
            <a:spLocks noChangeAspect="1" noChangeArrowheads="1"/>
          </p:cNvSpPr>
          <p:nvPr/>
        </p:nvSpPr>
        <p:spPr bwMode="auto">
          <a:xfrm rot="-5400000">
            <a:off x="4283107" y="306729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2" name="Oval 2"/>
          <p:cNvSpPr>
            <a:spLocks noChangeAspect="1" noChangeArrowheads="1"/>
          </p:cNvSpPr>
          <p:nvPr/>
        </p:nvSpPr>
        <p:spPr bwMode="auto">
          <a:xfrm>
            <a:off x="3671234" y="496898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3" name="Oval 8"/>
          <p:cNvSpPr>
            <a:spLocks noChangeAspect="1" noChangeArrowheads="1"/>
          </p:cNvSpPr>
          <p:nvPr/>
        </p:nvSpPr>
        <p:spPr bwMode="auto">
          <a:xfrm rot="-5400000">
            <a:off x="3845678" y="442583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4" name="Oval 10"/>
          <p:cNvSpPr>
            <a:spLocks noChangeAspect="1" noChangeArrowheads="1"/>
          </p:cNvSpPr>
          <p:nvPr/>
        </p:nvSpPr>
        <p:spPr bwMode="auto">
          <a:xfrm rot="-5400000">
            <a:off x="4195886" y="333952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5" name="Oval 11"/>
          <p:cNvSpPr>
            <a:spLocks noChangeAspect="1" noChangeArrowheads="1"/>
          </p:cNvSpPr>
          <p:nvPr/>
        </p:nvSpPr>
        <p:spPr bwMode="auto">
          <a:xfrm rot="-5400000">
            <a:off x="3584013" y="524122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6" name="Oval 13"/>
          <p:cNvSpPr>
            <a:spLocks noChangeAspect="1" noChangeArrowheads="1"/>
          </p:cNvSpPr>
          <p:nvPr/>
        </p:nvSpPr>
        <p:spPr bwMode="auto">
          <a:xfrm rot="-5400000">
            <a:off x="3932899" y="4154917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7" name="Oval 14"/>
          <p:cNvSpPr>
            <a:spLocks noChangeAspect="1" noChangeArrowheads="1"/>
          </p:cNvSpPr>
          <p:nvPr/>
        </p:nvSpPr>
        <p:spPr bwMode="auto">
          <a:xfrm rot="-5400000">
            <a:off x="4108664" y="361176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8" name="Oval 15"/>
          <p:cNvSpPr>
            <a:spLocks noChangeAspect="1" noChangeArrowheads="1"/>
          </p:cNvSpPr>
          <p:nvPr/>
        </p:nvSpPr>
        <p:spPr bwMode="auto">
          <a:xfrm rot="-5400000">
            <a:off x="4370329" y="279637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89" name="Oval 17"/>
          <p:cNvSpPr>
            <a:spLocks noChangeAspect="1" noChangeArrowheads="1"/>
          </p:cNvSpPr>
          <p:nvPr/>
        </p:nvSpPr>
        <p:spPr bwMode="auto">
          <a:xfrm rot="-5400000">
            <a:off x="4720536" y="171007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90" name="Oval 19"/>
          <p:cNvSpPr>
            <a:spLocks noChangeAspect="1" noChangeArrowheads="1"/>
          </p:cNvSpPr>
          <p:nvPr/>
        </p:nvSpPr>
        <p:spPr bwMode="auto">
          <a:xfrm rot="-5400000">
            <a:off x="4457550" y="252413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91" name="Oval 20"/>
          <p:cNvSpPr>
            <a:spLocks noChangeAspect="1" noChangeArrowheads="1"/>
          </p:cNvSpPr>
          <p:nvPr/>
        </p:nvSpPr>
        <p:spPr bwMode="auto">
          <a:xfrm rot="-5400000">
            <a:off x="4631993" y="1980986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grpSp>
        <p:nvGrpSpPr>
          <p:cNvPr id="3092" name="Group 317"/>
          <p:cNvGrpSpPr>
            <a:grpSpLocks/>
          </p:cNvGrpSpPr>
          <p:nvPr/>
        </p:nvGrpSpPr>
        <p:grpSpPr bwMode="auto">
          <a:xfrm>
            <a:off x="4807758" y="1427261"/>
            <a:ext cx="4887050" cy="1612277"/>
            <a:chOff x="3638" y="514"/>
            <a:chExt cx="3698" cy="1220"/>
          </a:xfrm>
        </p:grpSpPr>
        <p:sp>
          <p:nvSpPr>
            <p:cNvPr id="3432" name="Oval 21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3" name="Oval 36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4" name="Oval 5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5" name="Oval 57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6" name="Oval 6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7" name="Oval 78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8" name="Oval 84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39" name="Oval 90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0" name="Oval 96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1" name="Oval 102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2" name="Oval 108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3" name="Oval 114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4" name="Oval 120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5" name="Oval 126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6" name="Oval 132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7" name="Oval 147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8" name="Oval 153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49" name="Oval 159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50" name="Oval 165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sp>
        <p:nvSpPr>
          <p:cNvPr id="3093" name="Rectangle 166"/>
          <p:cNvSpPr>
            <a:spLocks noChangeArrowheads="1"/>
          </p:cNvSpPr>
          <p:nvPr/>
        </p:nvSpPr>
        <p:spPr bwMode="auto">
          <a:xfrm rot="1071630">
            <a:off x="3774314" y="1880550"/>
            <a:ext cx="5863667" cy="48698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094" name="Line 169"/>
          <p:cNvSpPr>
            <a:spLocks noChangeShapeType="1"/>
          </p:cNvSpPr>
          <p:nvPr/>
        </p:nvSpPr>
        <p:spPr bwMode="auto">
          <a:xfrm rot="-5400000">
            <a:off x="3000554" y="3197463"/>
            <a:ext cx="4419225" cy="1436512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5" name="Line 170"/>
          <p:cNvSpPr>
            <a:spLocks noChangeShapeType="1"/>
          </p:cNvSpPr>
          <p:nvPr/>
        </p:nvSpPr>
        <p:spPr bwMode="auto">
          <a:xfrm rot="-5400000">
            <a:off x="4122540" y="3493487"/>
            <a:ext cx="4382222" cy="142329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6" name="Line 171"/>
          <p:cNvSpPr>
            <a:spLocks noChangeShapeType="1"/>
          </p:cNvSpPr>
          <p:nvPr/>
        </p:nvSpPr>
        <p:spPr bwMode="auto">
          <a:xfrm rot="-5400000">
            <a:off x="5181753" y="3870787"/>
            <a:ext cx="4402046" cy="1412725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7" name="Line 172"/>
          <p:cNvSpPr>
            <a:spLocks noChangeShapeType="1"/>
          </p:cNvSpPr>
          <p:nvPr/>
        </p:nvSpPr>
        <p:spPr bwMode="auto">
          <a:xfrm rot="-5400000">
            <a:off x="6266076" y="4217690"/>
            <a:ext cx="4392794" cy="1412724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8" name="Line 173"/>
          <p:cNvSpPr>
            <a:spLocks noChangeShapeType="1"/>
          </p:cNvSpPr>
          <p:nvPr/>
        </p:nvSpPr>
        <p:spPr bwMode="auto">
          <a:xfrm>
            <a:off x="3639518" y="4672961"/>
            <a:ext cx="5177788" cy="1684962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099" name="Line 175"/>
          <p:cNvSpPr>
            <a:spLocks noChangeShapeType="1"/>
          </p:cNvSpPr>
          <p:nvPr/>
        </p:nvSpPr>
        <p:spPr bwMode="auto">
          <a:xfrm>
            <a:off x="4119237" y="3030288"/>
            <a:ext cx="5220078" cy="1706106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grpSp>
        <p:nvGrpSpPr>
          <p:cNvPr id="3100" name="Group 190"/>
          <p:cNvGrpSpPr>
            <a:grpSpLocks/>
          </p:cNvGrpSpPr>
          <p:nvPr/>
        </p:nvGrpSpPr>
        <p:grpSpPr bwMode="auto">
          <a:xfrm>
            <a:off x="9242840" y="6836330"/>
            <a:ext cx="1455092" cy="365952"/>
            <a:chOff x="4155" y="3426"/>
            <a:chExt cx="764" cy="193"/>
          </a:xfrm>
        </p:grpSpPr>
        <p:grpSp>
          <p:nvGrpSpPr>
            <p:cNvPr id="3425" name="Group 191"/>
            <p:cNvGrpSpPr>
              <a:grpSpLocks/>
            </p:cNvGrpSpPr>
            <p:nvPr/>
          </p:nvGrpSpPr>
          <p:grpSpPr bwMode="auto">
            <a:xfrm>
              <a:off x="4230" y="3426"/>
              <a:ext cx="606" cy="75"/>
              <a:chOff x="4009" y="3503"/>
              <a:chExt cx="606" cy="75"/>
            </a:xfrm>
          </p:grpSpPr>
          <p:sp>
            <p:nvSpPr>
              <p:cNvPr id="3427" name="Rectangle 192"/>
              <p:cNvSpPr>
                <a:spLocks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428" name="Rectangle 193"/>
              <p:cNvSpPr>
                <a:spLocks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429" name="Rectangle 194"/>
              <p:cNvSpPr>
                <a:spLocks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430" name="Rectangle 195"/>
              <p:cNvSpPr>
                <a:spLocks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  <p:sp>
            <p:nvSpPr>
              <p:cNvPr id="3431" name="Rectangle 196"/>
              <p:cNvSpPr>
                <a:spLocks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2248"/>
              </a:p>
            </p:txBody>
          </p:sp>
        </p:grpSp>
        <p:sp>
          <p:nvSpPr>
            <p:cNvPr id="3426" name="Text Box 197"/>
            <p:cNvSpPr txBox="1">
              <a:spLocks noChangeArrowheads="1"/>
            </p:cNvSpPr>
            <p:nvPr/>
          </p:nvSpPr>
          <p:spPr bwMode="auto">
            <a:xfrm>
              <a:off x="4155" y="3489"/>
              <a:ext cx="764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99" b="1">
                  <a:latin typeface="Verdana" panose="020B0604030504040204" pitchFamily="34" charset="0"/>
                </a:rPr>
                <a:t> 0         km          5</a:t>
              </a:r>
            </a:p>
          </p:txBody>
        </p:sp>
      </p:grpSp>
      <p:sp>
        <p:nvSpPr>
          <p:cNvPr id="3101" name="Line 198"/>
          <p:cNvSpPr>
            <a:spLocks noChangeShapeType="1"/>
          </p:cNvSpPr>
          <p:nvPr/>
        </p:nvSpPr>
        <p:spPr bwMode="auto">
          <a:xfrm>
            <a:off x="10277606" y="4840797"/>
            <a:ext cx="0" cy="73213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499"/>
          </a:p>
        </p:txBody>
      </p:sp>
      <p:sp>
        <p:nvSpPr>
          <p:cNvPr id="3102" name="WordArt 199"/>
          <p:cNvSpPr>
            <a:spLocks noChangeArrowheads="1" noChangeShapeType="1" noTextEdit="1"/>
          </p:cNvSpPr>
          <p:nvPr/>
        </p:nvSpPr>
        <p:spPr bwMode="auto">
          <a:xfrm>
            <a:off x="10174526" y="5711690"/>
            <a:ext cx="206160" cy="3422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332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9E7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3103" name="Text Box 200"/>
          <p:cNvSpPr txBox="1">
            <a:spLocks noChangeArrowheads="1"/>
          </p:cNvSpPr>
          <p:nvPr/>
        </p:nvSpPr>
        <p:spPr bwMode="auto">
          <a:xfrm>
            <a:off x="1548843" y="7511625"/>
            <a:ext cx="3379451" cy="2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32"/>
              <a:t>Basemap #2 – for your time-structure map</a:t>
            </a:r>
          </a:p>
        </p:txBody>
      </p:sp>
      <p:sp>
        <p:nvSpPr>
          <p:cNvPr id="3104" name="Oval 320"/>
          <p:cNvSpPr>
            <a:spLocks noChangeAspect="1" noChangeArrowheads="1"/>
          </p:cNvSpPr>
          <p:nvPr/>
        </p:nvSpPr>
        <p:spPr bwMode="auto">
          <a:xfrm>
            <a:off x="4728465" y="5307299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05" name="Oval 322"/>
          <p:cNvSpPr>
            <a:spLocks noChangeAspect="1" noChangeArrowheads="1"/>
          </p:cNvSpPr>
          <p:nvPr/>
        </p:nvSpPr>
        <p:spPr bwMode="auto">
          <a:xfrm rot="-5400000">
            <a:off x="4902908" y="4764147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06" name="Oval 323"/>
          <p:cNvSpPr>
            <a:spLocks noChangeAspect="1" noChangeArrowheads="1"/>
          </p:cNvSpPr>
          <p:nvPr/>
        </p:nvSpPr>
        <p:spPr bwMode="auto">
          <a:xfrm rot="-5400000">
            <a:off x="5253117" y="367784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07" name="Oval 324"/>
          <p:cNvSpPr>
            <a:spLocks noChangeAspect="1" noChangeArrowheads="1"/>
          </p:cNvSpPr>
          <p:nvPr/>
        </p:nvSpPr>
        <p:spPr bwMode="auto">
          <a:xfrm rot="-5400000">
            <a:off x="4641244" y="5579536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08" name="Oval 325"/>
          <p:cNvSpPr>
            <a:spLocks noChangeAspect="1" noChangeArrowheads="1"/>
          </p:cNvSpPr>
          <p:nvPr/>
        </p:nvSpPr>
        <p:spPr bwMode="auto">
          <a:xfrm rot="-5400000">
            <a:off x="4990130" y="449323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09" name="Oval 326"/>
          <p:cNvSpPr>
            <a:spLocks noChangeAspect="1" noChangeArrowheads="1"/>
          </p:cNvSpPr>
          <p:nvPr/>
        </p:nvSpPr>
        <p:spPr bwMode="auto">
          <a:xfrm rot="-5400000">
            <a:off x="5165895" y="3950079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0" name="Oval 327"/>
          <p:cNvSpPr>
            <a:spLocks noChangeAspect="1" noChangeArrowheads="1"/>
          </p:cNvSpPr>
          <p:nvPr/>
        </p:nvSpPr>
        <p:spPr bwMode="auto">
          <a:xfrm rot="-5400000">
            <a:off x="5427560" y="3134689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1" name="Oval 328"/>
          <p:cNvSpPr>
            <a:spLocks noChangeAspect="1" noChangeArrowheads="1"/>
          </p:cNvSpPr>
          <p:nvPr/>
        </p:nvSpPr>
        <p:spPr bwMode="auto">
          <a:xfrm rot="-5400000">
            <a:off x="5777767" y="2048384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2" name="Oval 329"/>
          <p:cNvSpPr>
            <a:spLocks noChangeAspect="1" noChangeArrowheads="1"/>
          </p:cNvSpPr>
          <p:nvPr/>
        </p:nvSpPr>
        <p:spPr bwMode="auto">
          <a:xfrm rot="-5400000">
            <a:off x="5514781" y="286245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3" name="Oval 330"/>
          <p:cNvSpPr>
            <a:spLocks noChangeAspect="1" noChangeArrowheads="1"/>
          </p:cNvSpPr>
          <p:nvPr/>
        </p:nvSpPr>
        <p:spPr bwMode="auto">
          <a:xfrm rot="-5400000">
            <a:off x="5689224" y="2319300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4" name="Oval 332"/>
          <p:cNvSpPr>
            <a:spLocks noChangeAspect="1" noChangeArrowheads="1"/>
          </p:cNvSpPr>
          <p:nvPr/>
        </p:nvSpPr>
        <p:spPr bwMode="auto">
          <a:xfrm>
            <a:off x="5817413" y="564561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5" name="Oval 334"/>
          <p:cNvSpPr>
            <a:spLocks noChangeAspect="1" noChangeArrowheads="1"/>
          </p:cNvSpPr>
          <p:nvPr/>
        </p:nvSpPr>
        <p:spPr bwMode="auto">
          <a:xfrm rot="-5400000">
            <a:off x="5991856" y="510246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6" name="Oval 335"/>
          <p:cNvSpPr>
            <a:spLocks noChangeAspect="1" noChangeArrowheads="1"/>
          </p:cNvSpPr>
          <p:nvPr/>
        </p:nvSpPr>
        <p:spPr bwMode="auto">
          <a:xfrm rot="-5400000">
            <a:off x="6342064" y="4016156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7" name="Oval 336"/>
          <p:cNvSpPr>
            <a:spLocks noChangeAspect="1" noChangeArrowheads="1"/>
          </p:cNvSpPr>
          <p:nvPr/>
        </p:nvSpPr>
        <p:spPr bwMode="auto">
          <a:xfrm rot="-5400000">
            <a:off x="5730192" y="5917850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8" name="Oval 337"/>
          <p:cNvSpPr>
            <a:spLocks noChangeAspect="1" noChangeArrowheads="1"/>
          </p:cNvSpPr>
          <p:nvPr/>
        </p:nvSpPr>
        <p:spPr bwMode="auto">
          <a:xfrm rot="-5400000">
            <a:off x="6079078" y="483154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19" name="Oval 338"/>
          <p:cNvSpPr>
            <a:spLocks noChangeAspect="1" noChangeArrowheads="1"/>
          </p:cNvSpPr>
          <p:nvPr/>
        </p:nvSpPr>
        <p:spPr bwMode="auto">
          <a:xfrm rot="-5400000">
            <a:off x="6254843" y="428839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0" name="Oval 339"/>
          <p:cNvSpPr>
            <a:spLocks noChangeAspect="1" noChangeArrowheads="1"/>
          </p:cNvSpPr>
          <p:nvPr/>
        </p:nvSpPr>
        <p:spPr bwMode="auto">
          <a:xfrm rot="-5400000">
            <a:off x="6516508" y="347300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1" name="Oval 340"/>
          <p:cNvSpPr>
            <a:spLocks noChangeAspect="1" noChangeArrowheads="1"/>
          </p:cNvSpPr>
          <p:nvPr/>
        </p:nvSpPr>
        <p:spPr bwMode="auto">
          <a:xfrm rot="-5400000">
            <a:off x="6866715" y="238669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2" name="Oval 341"/>
          <p:cNvSpPr>
            <a:spLocks noChangeAspect="1" noChangeArrowheads="1"/>
          </p:cNvSpPr>
          <p:nvPr/>
        </p:nvSpPr>
        <p:spPr bwMode="auto">
          <a:xfrm rot="-5400000">
            <a:off x="6603729" y="3200766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3" name="Oval 342"/>
          <p:cNvSpPr>
            <a:spLocks noChangeAspect="1" noChangeArrowheads="1"/>
          </p:cNvSpPr>
          <p:nvPr/>
        </p:nvSpPr>
        <p:spPr bwMode="auto">
          <a:xfrm rot="-5400000">
            <a:off x="6778172" y="2657614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4" name="Oval 344"/>
          <p:cNvSpPr>
            <a:spLocks noChangeAspect="1" noChangeArrowheads="1"/>
          </p:cNvSpPr>
          <p:nvPr/>
        </p:nvSpPr>
        <p:spPr bwMode="auto">
          <a:xfrm>
            <a:off x="6895789" y="599714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5" name="Oval 346"/>
          <p:cNvSpPr>
            <a:spLocks noChangeAspect="1" noChangeArrowheads="1"/>
          </p:cNvSpPr>
          <p:nvPr/>
        </p:nvSpPr>
        <p:spPr bwMode="auto">
          <a:xfrm rot="-5400000">
            <a:off x="7070232" y="5453990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6" name="Oval 347"/>
          <p:cNvSpPr>
            <a:spLocks noChangeAspect="1" noChangeArrowheads="1"/>
          </p:cNvSpPr>
          <p:nvPr/>
        </p:nvSpPr>
        <p:spPr bwMode="auto">
          <a:xfrm rot="-5400000">
            <a:off x="7420440" y="436768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7" name="Oval 348"/>
          <p:cNvSpPr>
            <a:spLocks noChangeAspect="1" noChangeArrowheads="1"/>
          </p:cNvSpPr>
          <p:nvPr/>
        </p:nvSpPr>
        <p:spPr bwMode="auto">
          <a:xfrm rot="-5400000">
            <a:off x="6808567" y="6269379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8" name="Oval 349"/>
          <p:cNvSpPr>
            <a:spLocks noChangeAspect="1" noChangeArrowheads="1"/>
          </p:cNvSpPr>
          <p:nvPr/>
        </p:nvSpPr>
        <p:spPr bwMode="auto">
          <a:xfrm rot="-5400000">
            <a:off x="7157453" y="5183074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29" name="Oval 350"/>
          <p:cNvSpPr>
            <a:spLocks noChangeAspect="1" noChangeArrowheads="1"/>
          </p:cNvSpPr>
          <p:nvPr/>
        </p:nvSpPr>
        <p:spPr bwMode="auto">
          <a:xfrm rot="-5400000">
            <a:off x="7333218" y="463992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0" name="Oval 351"/>
          <p:cNvSpPr>
            <a:spLocks noChangeAspect="1" noChangeArrowheads="1"/>
          </p:cNvSpPr>
          <p:nvPr/>
        </p:nvSpPr>
        <p:spPr bwMode="auto">
          <a:xfrm rot="-5400000">
            <a:off x="7594883" y="3824532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1" name="Oval 352"/>
          <p:cNvSpPr>
            <a:spLocks noChangeAspect="1" noChangeArrowheads="1"/>
          </p:cNvSpPr>
          <p:nvPr/>
        </p:nvSpPr>
        <p:spPr bwMode="auto">
          <a:xfrm rot="-5400000">
            <a:off x="7945090" y="273822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2" name="Oval 353"/>
          <p:cNvSpPr>
            <a:spLocks noChangeAspect="1" noChangeArrowheads="1"/>
          </p:cNvSpPr>
          <p:nvPr/>
        </p:nvSpPr>
        <p:spPr bwMode="auto">
          <a:xfrm rot="-5400000">
            <a:off x="7682105" y="355229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3" name="Oval 354"/>
          <p:cNvSpPr>
            <a:spLocks noChangeAspect="1" noChangeArrowheads="1"/>
          </p:cNvSpPr>
          <p:nvPr/>
        </p:nvSpPr>
        <p:spPr bwMode="auto">
          <a:xfrm rot="-5400000">
            <a:off x="7856548" y="300914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4" name="Oval 356"/>
          <p:cNvSpPr>
            <a:spLocks noChangeAspect="1" noChangeArrowheads="1"/>
          </p:cNvSpPr>
          <p:nvPr/>
        </p:nvSpPr>
        <p:spPr bwMode="auto">
          <a:xfrm>
            <a:off x="7974164" y="6353957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5" name="Oval 358"/>
          <p:cNvSpPr>
            <a:spLocks noChangeAspect="1" noChangeArrowheads="1"/>
          </p:cNvSpPr>
          <p:nvPr/>
        </p:nvSpPr>
        <p:spPr bwMode="auto">
          <a:xfrm rot="-5400000">
            <a:off x="8148607" y="5810805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6" name="Oval 359"/>
          <p:cNvSpPr>
            <a:spLocks noChangeAspect="1" noChangeArrowheads="1"/>
          </p:cNvSpPr>
          <p:nvPr/>
        </p:nvSpPr>
        <p:spPr bwMode="auto">
          <a:xfrm rot="-5400000">
            <a:off x="8498815" y="472450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7" name="Oval 360"/>
          <p:cNvSpPr>
            <a:spLocks noChangeAspect="1" noChangeArrowheads="1"/>
          </p:cNvSpPr>
          <p:nvPr/>
        </p:nvSpPr>
        <p:spPr bwMode="auto">
          <a:xfrm rot="-5400000">
            <a:off x="7886943" y="6626194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8" name="Oval 361"/>
          <p:cNvSpPr>
            <a:spLocks noChangeAspect="1" noChangeArrowheads="1"/>
          </p:cNvSpPr>
          <p:nvPr/>
        </p:nvSpPr>
        <p:spPr bwMode="auto">
          <a:xfrm rot="-5400000">
            <a:off x="8235829" y="5539890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39" name="Oval 362"/>
          <p:cNvSpPr>
            <a:spLocks noChangeAspect="1" noChangeArrowheads="1"/>
          </p:cNvSpPr>
          <p:nvPr/>
        </p:nvSpPr>
        <p:spPr bwMode="auto">
          <a:xfrm rot="-5400000">
            <a:off x="8411594" y="499673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40" name="Oval 363"/>
          <p:cNvSpPr>
            <a:spLocks noChangeAspect="1" noChangeArrowheads="1"/>
          </p:cNvSpPr>
          <p:nvPr/>
        </p:nvSpPr>
        <p:spPr bwMode="auto">
          <a:xfrm rot="-5400000">
            <a:off x="8673259" y="4181348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41" name="Oval 364"/>
          <p:cNvSpPr>
            <a:spLocks noChangeAspect="1" noChangeArrowheads="1"/>
          </p:cNvSpPr>
          <p:nvPr/>
        </p:nvSpPr>
        <p:spPr bwMode="auto">
          <a:xfrm rot="-5400000">
            <a:off x="9023466" y="3095043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42" name="Oval 365"/>
          <p:cNvSpPr>
            <a:spLocks noChangeAspect="1" noChangeArrowheads="1"/>
          </p:cNvSpPr>
          <p:nvPr/>
        </p:nvSpPr>
        <p:spPr bwMode="auto">
          <a:xfrm rot="-5400000">
            <a:off x="8760480" y="3909111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sp>
        <p:nvSpPr>
          <p:cNvPr id="3143" name="Oval 366"/>
          <p:cNvSpPr>
            <a:spLocks noChangeAspect="1" noChangeArrowheads="1"/>
          </p:cNvSpPr>
          <p:nvPr/>
        </p:nvSpPr>
        <p:spPr bwMode="auto">
          <a:xfrm rot="-5400000">
            <a:off x="8934923" y="3365959"/>
            <a:ext cx="42289" cy="42289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248"/>
          </a:p>
        </p:txBody>
      </p:sp>
      <p:grpSp>
        <p:nvGrpSpPr>
          <p:cNvPr id="3144" name="Group 368"/>
          <p:cNvGrpSpPr>
            <a:grpSpLocks/>
          </p:cNvGrpSpPr>
          <p:nvPr/>
        </p:nvGrpSpPr>
        <p:grpSpPr bwMode="auto">
          <a:xfrm>
            <a:off x="3750527" y="4703356"/>
            <a:ext cx="4887050" cy="1612277"/>
            <a:chOff x="3638" y="514"/>
            <a:chExt cx="3698" cy="1220"/>
          </a:xfrm>
        </p:grpSpPr>
        <p:sp>
          <p:nvSpPr>
            <p:cNvPr id="3406" name="Oval 369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7" name="Oval 370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8" name="Oval 37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9" name="Oval 372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0" name="Oval 37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1" name="Oval 374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2" name="Oval 375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3" name="Oval 376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4" name="Oval 377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5" name="Oval 378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6" name="Oval 379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7" name="Oval 380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8" name="Oval 381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19" name="Oval 382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20" name="Oval 383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21" name="Oval 384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22" name="Oval 385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23" name="Oval 386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24" name="Oval 387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grpSp>
        <p:nvGrpSpPr>
          <p:cNvPr id="3145" name="Group 388"/>
          <p:cNvGrpSpPr>
            <a:grpSpLocks/>
          </p:cNvGrpSpPr>
          <p:nvPr/>
        </p:nvGrpSpPr>
        <p:grpSpPr bwMode="auto">
          <a:xfrm>
            <a:off x="3475647" y="5508173"/>
            <a:ext cx="4887050" cy="1612277"/>
            <a:chOff x="3638" y="514"/>
            <a:chExt cx="3698" cy="1220"/>
          </a:xfrm>
        </p:grpSpPr>
        <p:sp>
          <p:nvSpPr>
            <p:cNvPr id="3387" name="Oval 389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8" name="Oval 390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9" name="Oval 39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0" name="Oval 392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1" name="Oval 39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2" name="Oval 394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3" name="Oval 395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4" name="Oval 396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5" name="Oval 397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6" name="Oval 398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7" name="Oval 399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8" name="Oval 400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99" name="Oval 401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0" name="Oval 402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1" name="Oval 403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2" name="Oval 404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3" name="Oval 405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4" name="Oval 406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405" name="Oval 407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grpSp>
        <p:nvGrpSpPr>
          <p:cNvPr id="3146" name="Group 408"/>
          <p:cNvGrpSpPr>
            <a:grpSpLocks/>
          </p:cNvGrpSpPr>
          <p:nvPr/>
        </p:nvGrpSpPr>
        <p:grpSpPr bwMode="auto">
          <a:xfrm>
            <a:off x="4543450" y="2241329"/>
            <a:ext cx="4887050" cy="1612277"/>
            <a:chOff x="3638" y="514"/>
            <a:chExt cx="3698" cy="1220"/>
          </a:xfrm>
        </p:grpSpPr>
        <p:sp>
          <p:nvSpPr>
            <p:cNvPr id="3368" name="Oval 409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9" name="Oval 410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0" name="Oval 41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1" name="Oval 412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2" name="Oval 41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3" name="Oval 414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4" name="Oval 415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5" name="Oval 416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6" name="Oval 417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7" name="Oval 418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8" name="Oval 419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79" name="Oval 420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0" name="Oval 421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1" name="Oval 422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2" name="Oval 423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3" name="Oval 424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4" name="Oval 425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5" name="Oval 426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86" name="Oval 427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grpSp>
        <p:nvGrpSpPr>
          <p:cNvPr id="3147" name="Group 428"/>
          <p:cNvGrpSpPr>
            <a:grpSpLocks/>
          </p:cNvGrpSpPr>
          <p:nvPr/>
        </p:nvGrpSpPr>
        <p:grpSpPr bwMode="auto">
          <a:xfrm>
            <a:off x="4279142" y="3080507"/>
            <a:ext cx="4887050" cy="1612277"/>
            <a:chOff x="3638" y="514"/>
            <a:chExt cx="3698" cy="1220"/>
          </a:xfrm>
        </p:grpSpPr>
        <p:sp>
          <p:nvSpPr>
            <p:cNvPr id="3349" name="Oval 429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0" name="Oval 430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1" name="Oval 43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2" name="Oval 432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3" name="Oval 43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4" name="Oval 434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5" name="Oval 435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6" name="Oval 436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7" name="Oval 437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8" name="Oval 438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59" name="Oval 439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0" name="Oval 440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1" name="Oval 441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2" name="Oval 442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3" name="Oval 443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4" name="Oval 444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5" name="Oval 445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6" name="Oval 446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67" name="Oval 447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grpSp>
        <p:nvGrpSpPr>
          <p:cNvPr id="3148" name="Group 448"/>
          <p:cNvGrpSpPr>
            <a:grpSpLocks/>
          </p:cNvGrpSpPr>
          <p:nvPr/>
        </p:nvGrpSpPr>
        <p:grpSpPr bwMode="auto">
          <a:xfrm>
            <a:off x="4014835" y="3886645"/>
            <a:ext cx="4887050" cy="1612277"/>
            <a:chOff x="3638" y="514"/>
            <a:chExt cx="3698" cy="1220"/>
          </a:xfrm>
        </p:grpSpPr>
        <p:sp>
          <p:nvSpPr>
            <p:cNvPr id="3330" name="Oval 449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1" name="Oval 450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2" name="Oval 451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3" name="Oval 452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4" name="Oval 453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5" name="Oval 454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6" name="Oval 455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7" name="Oval 456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8" name="Oval 457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39" name="Oval 458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0" name="Oval 459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1" name="Oval 460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2" name="Oval 461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3" name="Oval 462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4" name="Oval 463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5" name="Oval 464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6" name="Oval 465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7" name="Oval 466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  <p:sp>
          <p:nvSpPr>
            <p:cNvPr id="3348" name="Oval 467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248"/>
            </a:p>
          </p:txBody>
        </p:sp>
      </p:grpSp>
      <p:grpSp>
        <p:nvGrpSpPr>
          <p:cNvPr id="3149" name="Group 502"/>
          <p:cNvGrpSpPr>
            <a:grpSpLocks/>
          </p:cNvGrpSpPr>
          <p:nvPr/>
        </p:nvGrpSpPr>
        <p:grpSpPr bwMode="auto">
          <a:xfrm>
            <a:off x="3765064" y="5485707"/>
            <a:ext cx="4635958" cy="1593776"/>
            <a:chOff x="2849" y="3575"/>
            <a:chExt cx="3508" cy="1206"/>
          </a:xfrm>
        </p:grpSpPr>
        <p:grpSp>
          <p:nvGrpSpPr>
            <p:cNvPr id="3312" name="Group 485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327" name="Rectangle 479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328" name="Rectangle 480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329" name="Rectangle 481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313" name="Group 486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324" name="Rectangle 487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325" name="Rectangle 488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326" name="Rectangle 489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314" name="Group 490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321" name="Rectangle 491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322" name="Rectangle 492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323" name="Rectangle 493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315" name="Group 494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318" name="Rectangle 495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319" name="Rectangle 496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320" name="Rectangle 497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316" name="Rectangle 499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317" name="Rectangle 500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0" name="Group 503"/>
          <p:cNvGrpSpPr>
            <a:grpSpLocks/>
          </p:cNvGrpSpPr>
          <p:nvPr/>
        </p:nvGrpSpPr>
        <p:grpSpPr bwMode="auto">
          <a:xfrm>
            <a:off x="4045230" y="4684855"/>
            <a:ext cx="4657102" cy="1593776"/>
            <a:chOff x="2849" y="3575"/>
            <a:chExt cx="3508" cy="1206"/>
          </a:xfrm>
        </p:grpSpPr>
        <p:grpSp>
          <p:nvGrpSpPr>
            <p:cNvPr id="3294" name="Group 504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309" name="Rectangle 505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310" name="Rectangle 506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311" name="Rectangle 507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295" name="Group 508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306" name="Rectangle 509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307" name="Rectangle 510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308" name="Rectangle 511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296" name="Group 512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303" name="Rectangle 513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304" name="Rectangle 514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305" name="Rectangle 515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297" name="Group 516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300" name="Rectangle 517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301" name="Rectangle 518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302" name="Rectangle 519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298" name="Rectangle 520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299" name="Rectangle 521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1" name="Group 522"/>
          <p:cNvGrpSpPr>
            <a:grpSpLocks/>
          </p:cNvGrpSpPr>
          <p:nvPr/>
        </p:nvGrpSpPr>
        <p:grpSpPr bwMode="auto">
          <a:xfrm>
            <a:off x="4298966" y="3860214"/>
            <a:ext cx="4657102" cy="1593776"/>
            <a:chOff x="2849" y="3575"/>
            <a:chExt cx="3508" cy="1206"/>
          </a:xfrm>
        </p:grpSpPr>
        <p:grpSp>
          <p:nvGrpSpPr>
            <p:cNvPr id="3276" name="Group 523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291" name="Rectangle 524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292" name="Rectangle 525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293" name="Rectangle 526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277" name="Group 527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288" name="Rectangle 528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289" name="Rectangle 529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290" name="Rectangle 530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278" name="Group 531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285" name="Rectangle 532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286" name="Rectangle 533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287" name="Rectangle 534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279" name="Group 535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282" name="Rectangle 536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283" name="Rectangle 537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284" name="Rectangle 538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280" name="Rectangle 539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281" name="Rectangle 540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2" name="Group 541"/>
          <p:cNvGrpSpPr>
            <a:grpSpLocks/>
          </p:cNvGrpSpPr>
          <p:nvPr/>
        </p:nvGrpSpPr>
        <p:grpSpPr bwMode="auto">
          <a:xfrm>
            <a:off x="4568560" y="3051433"/>
            <a:ext cx="4657102" cy="1593776"/>
            <a:chOff x="2849" y="3575"/>
            <a:chExt cx="3508" cy="1206"/>
          </a:xfrm>
        </p:grpSpPr>
        <p:grpSp>
          <p:nvGrpSpPr>
            <p:cNvPr id="3258" name="Group 542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273" name="Rectangle 543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274" name="Rectangle 544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275" name="Rectangle 545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259" name="Group 546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270" name="Rectangle 547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271" name="Rectangle 548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272" name="Rectangle 549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260" name="Group 550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267" name="Rectangle 551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268" name="Rectangle 552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269" name="Rectangle 553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261" name="Group 554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264" name="Rectangle 555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265" name="Rectangle 556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266" name="Rectangle 557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262" name="Rectangle 558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263" name="Rectangle 559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3" name="Group 560"/>
          <p:cNvGrpSpPr>
            <a:grpSpLocks/>
          </p:cNvGrpSpPr>
          <p:nvPr/>
        </p:nvGrpSpPr>
        <p:grpSpPr bwMode="auto">
          <a:xfrm>
            <a:off x="5099818" y="1394223"/>
            <a:ext cx="4657102" cy="1593776"/>
            <a:chOff x="2849" y="3575"/>
            <a:chExt cx="3508" cy="1206"/>
          </a:xfrm>
        </p:grpSpPr>
        <p:grpSp>
          <p:nvGrpSpPr>
            <p:cNvPr id="3240" name="Group 561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255" name="Rectangle 562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256" name="Rectangle 563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257" name="Rectangle 564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241" name="Group 565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252" name="Rectangle 566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253" name="Rectangle 567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254" name="Rectangle 568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242" name="Group 569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249" name="Rectangle 570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250" name="Rectangle 571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251" name="Rectangle 572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243" name="Group 573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246" name="Rectangle 574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247" name="Rectangle 575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248" name="Rectangle 576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244" name="Rectangle 577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245" name="Rectangle 578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4" name="Group 579"/>
          <p:cNvGrpSpPr>
            <a:grpSpLocks/>
          </p:cNvGrpSpPr>
          <p:nvPr/>
        </p:nvGrpSpPr>
        <p:grpSpPr bwMode="auto">
          <a:xfrm>
            <a:off x="4830224" y="2210934"/>
            <a:ext cx="4657102" cy="1593776"/>
            <a:chOff x="2849" y="3575"/>
            <a:chExt cx="3508" cy="1206"/>
          </a:xfrm>
        </p:grpSpPr>
        <p:grpSp>
          <p:nvGrpSpPr>
            <p:cNvPr id="3222" name="Group 580"/>
            <p:cNvGrpSpPr>
              <a:grpSpLocks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237" name="Rectangle 581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11</a:t>
                </a:r>
              </a:p>
            </p:txBody>
          </p:sp>
          <p:sp>
            <p:nvSpPr>
              <p:cNvPr id="3238" name="Rectangle 582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12</a:t>
                </a:r>
              </a:p>
            </p:txBody>
          </p:sp>
          <p:sp>
            <p:nvSpPr>
              <p:cNvPr id="3239" name="Rectangle 583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13</a:t>
                </a:r>
              </a:p>
            </p:txBody>
          </p:sp>
        </p:grpSp>
        <p:grpSp>
          <p:nvGrpSpPr>
            <p:cNvPr id="3223" name="Group 584"/>
            <p:cNvGrpSpPr>
              <a:grpSpLocks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234" name="Rectangle 585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15</a:t>
                </a:r>
              </a:p>
            </p:txBody>
          </p:sp>
          <p:sp>
            <p:nvSpPr>
              <p:cNvPr id="3235" name="Rectangle 586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16</a:t>
                </a:r>
              </a:p>
            </p:txBody>
          </p:sp>
          <p:sp>
            <p:nvSpPr>
              <p:cNvPr id="3236" name="Rectangle 587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17</a:t>
                </a:r>
              </a:p>
            </p:txBody>
          </p:sp>
        </p:grpSp>
        <p:grpSp>
          <p:nvGrpSpPr>
            <p:cNvPr id="3224" name="Group 588"/>
            <p:cNvGrpSpPr>
              <a:grpSpLocks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231" name="Rectangle 589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19</a:t>
                </a:r>
              </a:p>
            </p:txBody>
          </p:sp>
          <p:sp>
            <p:nvSpPr>
              <p:cNvPr id="3232" name="Rectangle 590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20</a:t>
                </a:r>
              </a:p>
            </p:txBody>
          </p:sp>
          <p:sp>
            <p:nvSpPr>
              <p:cNvPr id="3233" name="Rectangle 591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21</a:t>
                </a:r>
              </a:p>
            </p:txBody>
          </p:sp>
        </p:grpSp>
        <p:grpSp>
          <p:nvGrpSpPr>
            <p:cNvPr id="3225" name="Group 592"/>
            <p:cNvGrpSpPr>
              <a:grpSpLocks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228" name="Rectangle 593"/>
              <p:cNvSpPr>
                <a:spLocks noChangeAspect="1" noChangeArrowheads="1"/>
              </p:cNvSpPr>
              <p:nvPr/>
            </p:nvSpPr>
            <p:spPr bwMode="auto">
              <a:xfrm rot="-43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23</a:t>
                </a:r>
              </a:p>
            </p:txBody>
          </p:sp>
          <p:sp>
            <p:nvSpPr>
              <p:cNvPr id="3229" name="Rectangle 594"/>
              <p:cNvSpPr>
                <a:spLocks noChangeAspect="1" noChangeArrowheads="1"/>
              </p:cNvSpPr>
              <p:nvPr/>
            </p:nvSpPr>
            <p:spPr bwMode="auto">
              <a:xfrm rot="-43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24</a:t>
                </a:r>
              </a:p>
            </p:txBody>
          </p:sp>
          <p:sp>
            <p:nvSpPr>
              <p:cNvPr id="3230" name="Rectangle 595"/>
              <p:cNvSpPr>
                <a:spLocks noChangeAspect="1" noChangeArrowheads="1"/>
              </p:cNvSpPr>
              <p:nvPr/>
            </p:nvSpPr>
            <p:spPr bwMode="auto">
              <a:xfrm rot="-43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583" b="1"/>
                  <a:t>25</a:t>
                </a:r>
              </a:p>
            </p:txBody>
          </p:sp>
        </p:grpSp>
        <p:sp>
          <p:nvSpPr>
            <p:cNvPr id="3226" name="Rectangle 596"/>
            <p:cNvSpPr>
              <a:spLocks noChangeAspect="1" noChangeArrowheads="1"/>
            </p:cNvSpPr>
            <p:nvPr/>
          </p:nvSpPr>
          <p:spPr bwMode="auto">
            <a:xfrm rot="-43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27</a:t>
              </a:r>
            </a:p>
          </p:txBody>
        </p:sp>
        <p:sp>
          <p:nvSpPr>
            <p:cNvPr id="3227" name="Rectangle 597"/>
            <p:cNvSpPr>
              <a:spLocks noChangeAspect="1" noChangeArrowheads="1"/>
            </p:cNvSpPr>
            <p:nvPr/>
          </p:nvSpPr>
          <p:spPr bwMode="auto">
            <a:xfrm rot="-43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28</a:t>
              </a:r>
            </a:p>
          </p:txBody>
        </p:sp>
      </p:grpSp>
      <p:grpSp>
        <p:nvGrpSpPr>
          <p:cNvPr id="3155" name="Group 618"/>
          <p:cNvGrpSpPr>
            <a:grpSpLocks/>
          </p:cNvGrpSpPr>
          <p:nvPr/>
        </p:nvGrpSpPr>
        <p:grpSpPr bwMode="auto">
          <a:xfrm>
            <a:off x="4675604" y="2081423"/>
            <a:ext cx="1263391" cy="3578727"/>
            <a:chOff x="3538" y="999"/>
            <a:chExt cx="956" cy="2708"/>
          </a:xfrm>
        </p:grpSpPr>
        <p:sp>
          <p:nvSpPr>
            <p:cNvPr id="3212" name="Rectangle 605"/>
            <p:cNvSpPr>
              <a:spLocks noChangeAspect="1" noChangeArrowheads="1"/>
            </p:cNvSpPr>
            <p:nvPr/>
          </p:nvSpPr>
          <p:spPr bwMode="auto">
            <a:xfrm rot="1071628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74</a:t>
              </a:r>
            </a:p>
          </p:txBody>
        </p:sp>
        <p:sp>
          <p:nvSpPr>
            <p:cNvPr id="3213" name="Rectangle 606"/>
            <p:cNvSpPr>
              <a:spLocks noChangeAspect="1" noChangeArrowheads="1"/>
            </p:cNvSpPr>
            <p:nvPr/>
          </p:nvSpPr>
          <p:spPr bwMode="auto">
            <a:xfrm rot="1071628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73</a:t>
              </a:r>
            </a:p>
          </p:txBody>
        </p:sp>
        <p:sp>
          <p:nvSpPr>
            <p:cNvPr id="3214" name="Rectangle 608"/>
            <p:cNvSpPr>
              <a:spLocks noChangeAspect="1" noChangeArrowheads="1"/>
            </p:cNvSpPr>
            <p:nvPr/>
          </p:nvSpPr>
          <p:spPr bwMode="auto">
            <a:xfrm rot="1071628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71</a:t>
              </a:r>
            </a:p>
          </p:txBody>
        </p:sp>
        <p:sp>
          <p:nvSpPr>
            <p:cNvPr id="3215" name="Rectangle 609"/>
            <p:cNvSpPr>
              <a:spLocks noChangeAspect="1" noChangeArrowheads="1"/>
            </p:cNvSpPr>
            <p:nvPr/>
          </p:nvSpPr>
          <p:spPr bwMode="auto">
            <a:xfrm rot="1071628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70</a:t>
              </a:r>
            </a:p>
          </p:txBody>
        </p:sp>
        <p:sp>
          <p:nvSpPr>
            <p:cNvPr id="3216" name="Rectangle 612"/>
            <p:cNvSpPr>
              <a:spLocks noChangeAspect="1" noChangeArrowheads="1"/>
            </p:cNvSpPr>
            <p:nvPr/>
          </p:nvSpPr>
          <p:spPr bwMode="auto">
            <a:xfrm rot="1071628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67</a:t>
              </a:r>
            </a:p>
          </p:txBody>
        </p:sp>
        <p:sp>
          <p:nvSpPr>
            <p:cNvPr id="3217" name="Rectangle 613"/>
            <p:cNvSpPr>
              <a:spLocks noChangeAspect="1" noChangeArrowheads="1"/>
            </p:cNvSpPr>
            <p:nvPr/>
          </p:nvSpPr>
          <p:spPr bwMode="auto">
            <a:xfrm rot="1071628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65</a:t>
              </a:r>
            </a:p>
          </p:txBody>
        </p:sp>
        <p:sp>
          <p:nvSpPr>
            <p:cNvPr id="3218" name="Rectangle 614"/>
            <p:cNvSpPr>
              <a:spLocks noChangeAspect="1" noChangeArrowheads="1"/>
            </p:cNvSpPr>
            <p:nvPr/>
          </p:nvSpPr>
          <p:spPr bwMode="auto">
            <a:xfrm rot="1071628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64</a:t>
              </a:r>
            </a:p>
          </p:txBody>
        </p:sp>
        <p:sp>
          <p:nvSpPr>
            <p:cNvPr id="3219" name="Rectangle 615"/>
            <p:cNvSpPr>
              <a:spLocks noChangeAspect="1" noChangeArrowheads="1"/>
            </p:cNvSpPr>
            <p:nvPr/>
          </p:nvSpPr>
          <p:spPr bwMode="auto">
            <a:xfrm rot="1071628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62</a:t>
              </a:r>
            </a:p>
          </p:txBody>
        </p:sp>
        <p:sp>
          <p:nvSpPr>
            <p:cNvPr id="3220" name="Rectangle 616"/>
            <p:cNvSpPr>
              <a:spLocks noChangeAspect="1" noChangeArrowheads="1"/>
            </p:cNvSpPr>
            <p:nvPr/>
          </p:nvSpPr>
          <p:spPr bwMode="auto">
            <a:xfrm rot="1071628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61</a:t>
              </a:r>
            </a:p>
          </p:txBody>
        </p:sp>
        <p:sp>
          <p:nvSpPr>
            <p:cNvPr id="3221" name="Rectangle 617"/>
            <p:cNvSpPr>
              <a:spLocks noChangeAspect="1" noChangeArrowheads="1"/>
            </p:cNvSpPr>
            <p:nvPr/>
          </p:nvSpPr>
          <p:spPr bwMode="auto">
            <a:xfrm rot="1071628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68</a:t>
              </a:r>
            </a:p>
          </p:txBody>
        </p:sp>
      </p:grpSp>
      <p:grpSp>
        <p:nvGrpSpPr>
          <p:cNvPr id="3156" name="Group 619"/>
          <p:cNvGrpSpPr>
            <a:grpSpLocks/>
          </p:cNvGrpSpPr>
          <p:nvPr/>
        </p:nvGrpSpPr>
        <p:grpSpPr bwMode="auto">
          <a:xfrm>
            <a:off x="3617052" y="1732537"/>
            <a:ext cx="1263391" cy="3578727"/>
            <a:chOff x="3538" y="999"/>
            <a:chExt cx="956" cy="2708"/>
          </a:xfrm>
        </p:grpSpPr>
        <p:sp>
          <p:nvSpPr>
            <p:cNvPr id="3202" name="Rectangle 620"/>
            <p:cNvSpPr>
              <a:spLocks noChangeAspect="1" noChangeArrowheads="1"/>
            </p:cNvSpPr>
            <p:nvPr/>
          </p:nvSpPr>
          <p:spPr bwMode="auto">
            <a:xfrm rot="1071628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74</a:t>
              </a:r>
            </a:p>
          </p:txBody>
        </p:sp>
        <p:sp>
          <p:nvSpPr>
            <p:cNvPr id="3203" name="Rectangle 621"/>
            <p:cNvSpPr>
              <a:spLocks noChangeAspect="1" noChangeArrowheads="1"/>
            </p:cNvSpPr>
            <p:nvPr/>
          </p:nvSpPr>
          <p:spPr bwMode="auto">
            <a:xfrm rot="1071628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73</a:t>
              </a:r>
            </a:p>
          </p:txBody>
        </p:sp>
        <p:sp>
          <p:nvSpPr>
            <p:cNvPr id="3204" name="Rectangle 622"/>
            <p:cNvSpPr>
              <a:spLocks noChangeAspect="1" noChangeArrowheads="1"/>
            </p:cNvSpPr>
            <p:nvPr/>
          </p:nvSpPr>
          <p:spPr bwMode="auto">
            <a:xfrm rot="1071628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71</a:t>
              </a:r>
            </a:p>
          </p:txBody>
        </p:sp>
        <p:sp>
          <p:nvSpPr>
            <p:cNvPr id="3205" name="Rectangle 623"/>
            <p:cNvSpPr>
              <a:spLocks noChangeAspect="1" noChangeArrowheads="1"/>
            </p:cNvSpPr>
            <p:nvPr/>
          </p:nvSpPr>
          <p:spPr bwMode="auto">
            <a:xfrm rot="1071628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70</a:t>
              </a:r>
            </a:p>
          </p:txBody>
        </p:sp>
        <p:sp>
          <p:nvSpPr>
            <p:cNvPr id="3206" name="Rectangle 624"/>
            <p:cNvSpPr>
              <a:spLocks noChangeAspect="1" noChangeArrowheads="1"/>
            </p:cNvSpPr>
            <p:nvPr/>
          </p:nvSpPr>
          <p:spPr bwMode="auto">
            <a:xfrm rot="1071628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67</a:t>
              </a:r>
            </a:p>
          </p:txBody>
        </p:sp>
        <p:sp>
          <p:nvSpPr>
            <p:cNvPr id="3207" name="Rectangle 625"/>
            <p:cNvSpPr>
              <a:spLocks noChangeAspect="1" noChangeArrowheads="1"/>
            </p:cNvSpPr>
            <p:nvPr/>
          </p:nvSpPr>
          <p:spPr bwMode="auto">
            <a:xfrm rot="1071628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65</a:t>
              </a:r>
            </a:p>
          </p:txBody>
        </p:sp>
        <p:sp>
          <p:nvSpPr>
            <p:cNvPr id="3208" name="Rectangle 626"/>
            <p:cNvSpPr>
              <a:spLocks noChangeAspect="1" noChangeArrowheads="1"/>
            </p:cNvSpPr>
            <p:nvPr/>
          </p:nvSpPr>
          <p:spPr bwMode="auto">
            <a:xfrm rot="1071628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64</a:t>
              </a:r>
            </a:p>
          </p:txBody>
        </p:sp>
        <p:sp>
          <p:nvSpPr>
            <p:cNvPr id="3209" name="Rectangle 627"/>
            <p:cNvSpPr>
              <a:spLocks noChangeAspect="1" noChangeArrowheads="1"/>
            </p:cNvSpPr>
            <p:nvPr/>
          </p:nvSpPr>
          <p:spPr bwMode="auto">
            <a:xfrm rot="1071628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62</a:t>
              </a:r>
            </a:p>
          </p:txBody>
        </p:sp>
        <p:sp>
          <p:nvSpPr>
            <p:cNvPr id="3210" name="Rectangle 628"/>
            <p:cNvSpPr>
              <a:spLocks noChangeAspect="1" noChangeArrowheads="1"/>
            </p:cNvSpPr>
            <p:nvPr/>
          </p:nvSpPr>
          <p:spPr bwMode="auto">
            <a:xfrm rot="1071628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61</a:t>
              </a:r>
            </a:p>
          </p:txBody>
        </p:sp>
        <p:sp>
          <p:nvSpPr>
            <p:cNvPr id="3211" name="Rectangle 629"/>
            <p:cNvSpPr>
              <a:spLocks noChangeAspect="1" noChangeArrowheads="1"/>
            </p:cNvSpPr>
            <p:nvPr/>
          </p:nvSpPr>
          <p:spPr bwMode="auto">
            <a:xfrm rot="1071628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68</a:t>
              </a:r>
            </a:p>
          </p:txBody>
        </p:sp>
      </p:grpSp>
      <p:grpSp>
        <p:nvGrpSpPr>
          <p:cNvPr id="3157" name="Group 630"/>
          <p:cNvGrpSpPr>
            <a:grpSpLocks/>
          </p:cNvGrpSpPr>
          <p:nvPr/>
        </p:nvGrpSpPr>
        <p:grpSpPr bwMode="auto">
          <a:xfrm>
            <a:off x="5765873" y="2418415"/>
            <a:ext cx="1263391" cy="3578727"/>
            <a:chOff x="3538" y="999"/>
            <a:chExt cx="956" cy="2708"/>
          </a:xfrm>
        </p:grpSpPr>
        <p:sp>
          <p:nvSpPr>
            <p:cNvPr id="3192" name="Rectangle 631"/>
            <p:cNvSpPr>
              <a:spLocks noChangeAspect="1" noChangeArrowheads="1"/>
            </p:cNvSpPr>
            <p:nvPr/>
          </p:nvSpPr>
          <p:spPr bwMode="auto">
            <a:xfrm rot="1071628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74</a:t>
              </a:r>
            </a:p>
          </p:txBody>
        </p:sp>
        <p:sp>
          <p:nvSpPr>
            <p:cNvPr id="3193" name="Rectangle 632"/>
            <p:cNvSpPr>
              <a:spLocks noChangeAspect="1" noChangeArrowheads="1"/>
            </p:cNvSpPr>
            <p:nvPr/>
          </p:nvSpPr>
          <p:spPr bwMode="auto">
            <a:xfrm rot="1071628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73</a:t>
              </a:r>
            </a:p>
          </p:txBody>
        </p:sp>
        <p:sp>
          <p:nvSpPr>
            <p:cNvPr id="3194" name="Rectangle 633"/>
            <p:cNvSpPr>
              <a:spLocks noChangeAspect="1" noChangeArrowheads="1"/>
            </p:cNvSpPr>
            <p:nvPr/>
          </p:nvSpPr>
          <p:spPr bwMode="auto">
            <a:xfrm rot="1071628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71</a:t>
              </a:r>
            </a:p>
          </p:txBody>
        </p:sp>
        <p:sp>
          <p:nvSpPr>
            <p:cNvPr id="3195" name="Rectangle 634"/>
            <p:cNvSpPr>
              <a:spLocks noChangeAspect="1" noChangeArrowheads="1"/>
            </p:cNvSpPr>
            <p:nvPr/>
          </p:nvSpPr>
          <p:spPr bwMode="auto">
            <a:xfrm rot="1071628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70</a:t>
              </a:r>
            </a:p>
          </p:txBody>
        </p:sp>
        <p:sp>
          <p:nvSpPr>
            <p:cNvPr id="3196" name="Rectangle 635"/>
            <p:cNvSpPr>
              <a:spLocks noChangeAspect="1" noChangeArrowheads="1"/>
            </p:cNvSpPr>
            <p:nvPr/>
          </p:nvSpPr>
          <p:spPr bwMode="auto">
            <a:xfrm rot="1071628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67</a:t>
              </a:r>
            </a:p>
          </p:txBody>
        </p:sp>
        <p:sp>
          <p:nvSpPr>
            <p:cNvPr id="3197" name="Rectangle 636"/>
            <p:cNvSpPr>
              <a:spLocks noChangeAspect="1" noChangeArrowheads="1"/>
            </p:cNvSpPr>
            <p:nvPr/>
          </p:nvSpPr>
          <p:spPr bwMode="auto">
            <a:xfrm rot="1071628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65</a:t>
              </a:r>
            </a:p>
          </p:txBody>
        </p:sp>
        <p:sp>
          <p:nvSpPr>
            <p:cNvPr id="3198" name="Rectangle 637"/>
            <p:cNvSpPr>
              <a:spLocks noChangeAspect="1" noChangeArrowheads="1"/>
            </p:cNvSpPr>
            <p:nvPr/>
          </p:nvSpPr>
          <p:spPr bwMode="auto">
            <a:xfrm rot="1071628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64</a:t>
              </a:r>
            </a:p>
          </p:txBody>
        </p:sp>
        <p:sp>
          <p:nvSpPr>
            <p:cNvPr id="3199" name="Rectangle 638"/>
            <p:cNvSpPr>
              <a:spLocks noChangeAspect="1" noChangeArrowheads="1"/>
            </p:cNvSpPr>
            <p:nvPr/>
          </p:nvSpPr>
          <p:spPr bwMode="auto">
            <a:xfrm rot="1071628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62</a:t>
              </a:r>
            </a:p>
          </p:txBody>
        </p:sp>
        <p:sp>
          <p:nvSpPr>
            <p:cNvPr id="3200" name="Rectangle 639"/>
            <p:cNvSpPr>
              <a:spLocks noChangeAspect="1" noChangeArrowheads="1"/>
            </p:cNvSpPr>
            <p:nvPr/>
          </p:nvSpPr>
          <p:spPr bwMode="auto">
            <a:xfrm rot="1071628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61</a:t>
              </a:r>
            </a:p>
          </p:txBody>
        </p:sp>
        <p:sp>
          <p:nvSpPr>
            <p:cNvPr id="3201" name="Rectangle 640"/>
            <p:cNvSpPr>
              <a:spLocks noChangeAspect="1" noChangeArrowheads="1"/>
            </p:cNvSpPr>
            <p:nvPr/>
          </p:nvSpPr>
          <p:spPr bwMode="auto">
            <a:xfrm rot="1071628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68</a:t>
              </a:r>
            </a:p>
          </p:txBody>
        </p:sp>
      </p:grpSp>
      <p:grpSp>
        <p:nvGrpSpPr>
          <p:cNvPr id="3158" name="Group 641"/>
          <p:cNvGrpSpPr>
            <a:grpSpLocks/>
          </p:cNvGrpSpPr>
          <p:nvPr/>
        </p:nvGrpSpPr>
        <p:grpSpPr bwMode="auto">
          <a:xfrm>
            <a:off x="6840284" y="2767301"/>
            <a:ext cx="1263391" cy="3578727"/>
            <a:chOff x="3538" y="999"/>
            <a:chExt cx="956" cy="2708"/>
          </a:xfrm>
        </p:grpSpPr>
        <p:sp>
          <p:nvSpPr>
            <p:cNvPr id="3182" name="Rectangle 642"/>
            <p:cNvSpPr>
              <a:spLocks noChangeAspect="1" noChangeArrowheads="1"/>
            </p:cNvSpPr>
            <p:nvPr/>
          </p:nvSpPr>
          <p:spPr bwMode="auto">
            <a:xfrm rot="1071628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74</a:t>
              </a:r>
            </a:p>
          </p:txBody>
        </p:sp>
        <p:sp>
          <p:nvSpPr>
            <p:cNvPr id="3183" name="Rectangle 643"/>
            <p:cNvSpPr>
              <a:spLocks noChangeAspect="1" noChangeArrowheads="1"/>
            </p:cNvSpPr>
            <p:nvPr/>
          </p:nvSpPr>
          <p:spPr bwMode="auto">
            <a:xfrm rot="1071628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73</a:t>
              </a:r>
            </a:p>
          </p:txBody>
        </p:sp>
        <p:sp>
          <p:nvSpPr>
            <p:cNvPr id="3184" name="Rectangle 644"/>
            <p:cNvSpPr>
              <a:spLocks noChangeAspect="1" noChangeArrowheads="1"/>
            </p:cNvSpPr>
            <p:nvPr/>
          </p:nvSpPr>
          <p:spPr bwMode="auto">
            <a:xfrm rot="1071628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71</a:t>
              </a:r>
            </a:p>
          </p:txBody>
        </p:sp>
        <p:sp>
          <p:nvSpPr>
            <p:cNvPr id="3185" name="Rectangle 645"/>
            <p:cNvSpPr>
              <a:spLocks noChangeAspect="1" noChangeArrowheads="1"/>
            </p:cNvSpPr>
            <p:nvPr/>
          </p:nvSpPr>
          <p:spPr bwMode="auto">
            <a:xfrm rot="1071628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70</a:t>
              </a:r>
            </a:p>
          </p:txBody>
        </p:sp>
        <p:sp>
          <p:nvSpPr>
            <p:cNvPr id="3186" name="Rectangle 646"/>
            <p:cNvSpPr>
              <a:spLocks noChangeAspect="1" noChangeArrowheads="1"/>
            </p:cNvSpPr>
            <p:nvPr/>
          </p:nvSpPr>
          <p:spPr bwMode="auto">
            <a:xfrm rot="1071628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67</a:t>
              </a:r>
            </a:p>
          </p:txBody>
        </p:sp>
        <p:sp>
          <p:nvSpPr>
            <p:cNvPr id="3187" name="Rectangle 647"/>
            <p:cNvSpPr>
              <a:spLocks noChangeAspect="1" noChangeArrowheads="1"/>
            </p:cNvSpPr>
            <p:nvPr/>
          </p:nvSpPr>
          <p:spPr bwMode="auto">
            <a:xfrm rot="1071628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65</a:t>
              </a:r>
            </a:p>
          </p:txBody>
        </p:sp>
        <p:sp>
          <p:nvSpPr>
            <p:cNvPr id="3188" name="Rectangle 648"/>
            <p:cNvSpPr>
              <a:spLocks noChangeAspect="1" noChangeArrowheads="1"/>
            </p:cNvSpPr>
            <p:nvPr/>
          </p:nvSpPr>
          <p:spPr bwMode="auto">
            <a:xfrm rot="1071628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64</a:t>
              </a:r>
            </a:p>
          </p:txBody>
        </p:sp>
        <p:sp>
          <p:nvSpPr>
            <p:cNvPr id="3189" name="Rectangle 649"/>
            <p:cNvSpPr>
              <a:spLocks noChangeAspect="1" noChangeArrowheads="1"/>
            </p:cNvSpPr>
            <p:nvPr/>
          </p:nvSpPr>
          <p:spPr bwMode="auto">
            <a:xfrm rot="1071628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62</a:t>
              </a:r>
            </a:p>
          </p:txBody>
        </p:sp>
        <p:sp>
          <p:nvSpPr>
            <p:cNvPr id="3190" name="Rectangle 650"/>
            <p:cNvSpPr>
              <a:spLocks noChangeAspect="1" noChangeArrowheads="1"/>
            </p:cNvSpPr>
            <p:nvPr/>
          </p:nvSpPr>
          <p:spPr bwMode="auto">
            <a:xfrm rot="1071628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61</a:t>
              </a:r>
            </a:p>
          </p:txBody>
        </p:sp>
        <p:sp>
          <p:nvSpPr>
            <p:cNvPr id="3191" name="Rectangle 651"/>
            <p:cNvSpPr>
              <a:spLocks noChangeAspect="1" noChangeArrowheads="1"/>
            </p:cNvSpPr>
            <p:nvPr/>
          </p:nvSpPr>
          <p:spPr bwMode="auto">
            <a:xfrm rot="1071628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68</a:t>
              </a:r>
            </a:p>
          </p:txBody>
        </p:sp>
      </p:grpSp>
      <p:grpSp>
        <p:nvGrpSpPr>
          <p:cNvPr id="3159" name="Group 652"/>
          <p:cNvGrpSpPr>
            <a:grpSpLocks/>
          </p:cNvGrpSpPr>
          <p:nvPr/>
        </p:nvGrpSpPr>
        <p:grpSpPr bwMode="auto">
          <a:xfrm>
            <a:off x="7922624" y="3112223"/>
            <a:ext cx="1263391" cy="3578727"/>
            <a:chOff x="3538" y="999"/>
            <a:chExt cx="956" cy="2708"/>
          </a:xfrm>
        </p:grpSpPr>
        <p:sp>
          <p:nvSpPr>
            <p:cNvPr id="3172" name="Rectangle 653"/>
            <p:cNvSpPr>
              <a:spLocks noChangeAspect="1" noChangeArrowheads="1"/>
            </p:cNvSpPr>
            <p:nvPr/>
          </p:nvSpPr>
          <p:spPr bwMode="auto">
            <a:xfrm rot="1071628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74</a:t>
              </a:r>
            </a:p>
          </p:txBody>
        </p:sp>
        <p:sp>
          <p:nvSpPr>
            <p:cNvPr id="3173" name="Rectangle 654"/>
            <p:cNvSpPr>
              <a:spLocks noChangeAspect="1" noChangeArrowheads="1"/>
            </p:cNvSpPr>
            <p:nvPr/>
          </p:nvSpPr>
          <p:spPr bwMode="auto">
            <a:xfrm rot="1071628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73</a:t>
              </a:r>
            </a:p>
          </p:txBody>
        </p:sp>
        <p:sp>
          <p:nvSpPr>
            <p:cNvPr id="3174" name="Rectangle 655"/>
            <p:cNvSpPr>
              <a:spLocks noChangeAspect="1" noChangeArrowheads="1"/>
            </p:cNvSpPr>
            <p:nvPr/>
          </p:nvSpPr>
          <p:spPr bwMode="auto">
            <a:xfrm rot="1071628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71</a:t>
              </a:r>
            </a:p>
          </p:txBody>
        </p:sp>
        <p:sp>
          <p:nvSpPr>
            <p:cNvPr id="3175" name="Rectangle 656"/>
            <p:cNvSpPr>
              <a:spLocks noChangeAspect="1" noChangeArrowheads="1"/>
            </p:cNvSpPr>
            <p:nvPr/>
          </p:nvSpPr>
          <p:spPr bwMode="auto">
            <a:xfrm rot="1071628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70</a:t>
              </a:r>
            </a:p>
          </p:txBody>
        </p:sp>
        <p:sp>
          <p:nvSpPr>
            <p:cNvPr id="3176" name="Rectangle 657"/>
            <p:cNvSpPr>
              <a:spLocks noChangeAspect="1" noChangeArrowheads="1"/>
            </p:cNvSpPr>
            <p:nvPr/>
          </p:nvSpPr>
          <p:spPr bwMode="auto">
            <a:xfrm rot="1071628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67</a:t>
              </a:r>
            </a:p>
          </p:txBody>
        </p:sp>
        <p:sp>
          <p:nvSpPr>
            <p:cNvPr id="3177" name="Rectangle 658"/>
            <p:cNvSpPr>
              <a:spLocks noChangeAspect="1" noChangeArrowheads="1"/>
            </p:cNvSpPr>
            <p:nvPr/>
          </p:nvSpPr>
          <p:spPr bwMode="auto">
            <a:xfrm rot="1071628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65</a:t>
              </a:r>
            </a:p>
          </p:txBody>
        </p:sp>
        <p:sp>
          <p:nvSpPr>
            <p:cNvPr id="3178" name="Rectangle 659"/>
            <p:cNvSpPr>
              <a:spLocks noChangeAspect="1" noChangeArrowheads="1"/>
            </p:cNvSpPr>
            <p:nvPr/>
          </p:nvSpPr>
          <p:spPr bwMode="auto">
            <a:xfrm rot="1071628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64</a:t>
              </a:r>
            </a:p>
          </p:txBody>
        </p:sp>
        <p:sp>
          <p:nvSpPr>
            <p:cNvPr id="3179" name="Rectangle 660"/>
            <p:cNvSpPr>
              <a:spLocks noChangeAspect="1" noChangeArrowheads="1"/>
            </p:cNvSpPr>
            <p:nvPr/>
          </p:nvSpPr>
          <p:spPr bwMode="auto">
            <a:xfrm rot="1071628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62</a:t>
              </a:r>
            </a:p>
          </p:txBody>
        </p:sp>
        <p:sp>
          <p:nvSpPr>
            <p:cNvPr id="3180" name="Rectangle 661"/>
            <p:cNvSpPr>
              <a:spLocks noChangeAspect="1" noChangeArrowheads="1"/>
            </p:cNvSpPr>
            <p:nvPr/>
          </p:nvSpPr>
          <p:spPr bwMode="auto">
            <a:xfrm rot="1071628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61</a:t>
              </a:r>
            </a:p>
          </p:txBody>
        </p:sp>
        <p:sp>
          <p:nvSpPr>
            <p:cNvPr id="3181" name="Rectangle 662"/>
            <p:cNvSpPr>
              <a:spLocks noChangeAspect="1" noChangeArrowheads="1"/>
            </p:cNvSpPr>
            <p:nvPr/>
          </p:nvSpPr>
          <p:spPr bwMode="auto">
            <a:xfrm rot="1071628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7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583" b="1"/>
                <a:t>68</a:t>
              </a:r>
            </a:p>
          </p:txBody>
        </p:sp>
      </p:grpSp>
      <p:sp>
        <p:nvSpPr>
          <p:cNvPr id="3160" name="Rectangle 179"/>
          <p:cNvSpPr>
            <a:spLocks noChangeAspect="1" noChangeArrowheads="1"/>
          </p:cNvSpPr>
          <p:nvPr/>
        </p:nvSpPr>
        <p:spPr bwMode="auto">
          <a:xfrm rot="1071628">
            <a:off x="2448812" y="5218756"/>
            <a:ext cx="923755" cy="26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60</a:t>
            </a:r>
          </a:p>
        </p:txBody>
      </p:sp>
      <p:sp>
        <p:nvSpPr>
          <p:cNvPr id="3161" name="Rectangle 180"/>
          <p:cNvSpPr>
            <a:spLocks noChangeAspect="1" noChangeArrowheads="1"/>
          </p:cNvSpPr>
          <p:nvPr/>
        </p:nvSpPr>
        <p:spPr bwMode="auto">
          <a:xfrm rot="1071628">
            <a:off x="2738228" y="4390151"/>
            <a:ext cx="923756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63</a:t>
            </a:r>
          </a:p>
        </p:txBody>
      </p:sp>
      <p:sp>
        <p:nvSpPr>
          <p:cNvPr id="3162" name="Rectangle 185"/>
          <p:cNvSpPr>
            <a:spLocks noChangeAspect="1" noChangeArrowheads="1"/>
          </p:cNvSpPr>
          <p:nvPr/>
        </p:nvSpPr>
        <p:spPr bwMode="auto">
          <a:xfrm rot="1071628">
            <a:off x="2997250" y="3605157"/>
            <a:ext cx="923756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66</a:t>
            </a:r>
          </a:p>
        </p:txBody>
      </p:sp>
      <p:sp>
        <p:nvSpPr>
          <p:cNvPr id="3163" name="Rectangle 186"/>
          <p:cNvSpPr>
            <a:spLocks noChangeAspect="1" noChangeArrowheads="1"/>
          </p:cNvSpPr>
          <p:nvPr/>
        </p:nvSpPr>
        <p:spPr bwMode="auto">
          <a:xfrm rot="1071628">
            <a:off x="3233805" y="2783160"/>
            <a:ext cx="925077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69</a:t>
            </a:r>
          </a:p>
        </p:txBody>
      </p:sp>
      <p:sp>
        <p:nvSpPr>
          <p:cNvPr id="3164" name="Rectangle 187"/>
          <p:cNvSpPr>
            <a:spLocks noChangeAspect="1" noChangeArrowheads="1"/>
          </p:cNvSpPr>
          <p:nvPr/>
        </p:nvSpPr>
        <p:spPr bwMode="auto">
          <a:xfrm rot="1071628">
            <a:off x="3515293" y="1987594"/>
            <a:ext cx="923756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72</a:t>
            </a:r>
          </a:p>
        </p:txBody>
      </p:sp>
      <p:sp>
        <p:nvSpPr>
          <p:cNvPr id="3165" name="Rectangle 188"/>
          <p:cNvSpPr>
            <a:spLocks noChangeAspect="1" noChangeArrowheads="1"/>
          </p:cNvSpPr>
          <p:nvPr/>
        </p:nvSpPr>
        <p:spPr bwMode="auto">
          <a:xfrm rot="1071628">
            <a:off x="3778279" y="1133880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75</a:t>
            </a:r>
          </a:p>
        </p:txBody>
      </p:sp>
      <p:sp>
        <p:nvSpPr>
          <p:cNvPr id="3166" name="Rectangle 17"/>
          <p:cNvSpPr>
            <a:spLocks noChangeAspect="1" noChangeArrowheads="1"/>
          </p:cNvSpPr>
          <p:nvPr/>
        </p:nvSpPr>
        <p:spPr bwMode="auto">
          <a:xfrm rot="-4328370">
            <a:off x="2849898" y="5985909"/>
            <a:ext cx="923756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10</a:t>
            </a:r>
          </a:p>
        </p:txBody>
      </p:sp>
      <p:sp>
        <p:nvSpPr>
          <p:cNvPr id="3167" name="Rectangle 20"/>
          <p:cNvSpPr>
            <a:spLocks noChangeAspect="1" noChangeArrowheads="1"/>
          </p:cNvSpPr>
          <p:nvPr/>
        </p:nvSpPr>
        <p:spPr bwMode="auto">
          <a:xfrm rot="-4328370">
            <a:off x="6118724" y="7037193"/>
            <a:ext cx="925077" cy="26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22</a:t>
            </a:r>
          </a:p>
        </p:txBody>
      </p:sp>
      <p:sp>
        <p:nvSpPr>
          <p:cNvPr id="3168" name="Rectangle 21"/>
          <p:cNvSpPr>
            <a:spLocks noChangeAspect="1" noChangeArrowheads="1"/>
          </p:cNvSpPr>
          <p:nvPr/>
        </p:nvSpPr>
        <p:spPr bwMode="auto">
          <a:xfrm rot="-4328370">
            <a:off x="5022508" y="6685003"/>
            <a:ext cx="925077" cy="26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18 </a:t>
            </a:r>
          </a:p>
        </p:txBody>
      </p:sp>
      <p:sp>
        <p:nvSpPr>
          <p:cNvPr id="3169" name="Rectangle 22"/>
          <p:cNvSpPr>
            <a:spLocks noChangeAspect="1" noChangeArrowheads="1"/>
          </p:cNvSpPr>
          <p:nvPr/>
        </p:nvSpPr>
        <p:spPr bwMode="auto">
          <a:xfrm rot="-4328370">
            <a:off x="3917041" y="6342063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14</a:t>
            </a:r>
          </a:p>
        </p:txBody>
      </p:sp>
      <p:sp>
        <p:nvSpPr>
          <p:cNvPr id="3170" name="Rectangle 23"/>
          <p:cNvSpPr>
            <a:spLocks noChangeAspect="1" noChangeArrowheads="1"/>
          </p:cNvSpPr>
          <p:nvPr/>
        </p:nvSpPr>
        <p:spPr bwMode="auto">
          <a:xfrm rot="-4328370">
            <a:off x="7173313" y="7388722"/>
            <a:ext cx="923755" cy="26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66" b="1"/>
              <a:t>Line 26</a:t>
            </a:r>
          </a:p>
        </p:txBody>
      </p:sp>
    </p:spTree>
    <p:extLst>
      <p:ext uri="{BB962C8B-B14F-4D97-AF65-F5344CB8AC3E}">
        <p14:creationId xmlns:p14="http://schemas.microsoft.com/office/powerpoint/2010/main" val="328050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206</Words>
  <Application>Microsoft Office PowerPoint</Application>
  <PresentationFormat>Ledger Paper (11x17 in)</PresentationFormat>
  <Paragraphs>164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Verdana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Schroeder</dc:creator>
  <cp:lastModifiedBy>Schroeder</cp:lastModifiedBy>
  <cp:revision>5</cp:revision>
  <dcterms:created xsi:type="dcterms:W3CDTF">2015-07-24T20:10:54Z</dcterms:created>
  <dcterms:modified xsi:type="dcterms:W3CDTF">2015-08-06T15:36:55Z</dcterms:modified>
</cp:coreProperties>
</file>